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3" r:id="rId6"/>
    <p:sldId id="274" r:id="rId7"/>
    <p:sldId id="281" r:id="rId8"/>
    <p:sldId id="275" r:id="rId9"/>
    <p:sldId id="276" r:id="rId10"/>
    <p:sldId id="277" r:id="rId11"/>
    <p:sldId id="278" r:id="rId12"/>
    <p:sldId id="27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6E4CC-27EE-4B9D-9F25-0DC9A643756C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71FBE-54E2-4C28-AD62-9D8569134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6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71FBE-54E2-4C28-AD62-9D8569134A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35743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помним! Мы гордимся!»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ВЛАДИМИР МИХАЙЛОВИЧ  ПЕТЛЯКОВ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ЕТЛЯ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40" y="1214422"/>
            <a:ext cx="2055818" cy="2878145"/>
          </a:xfrm>
        </p:spPr>
      </p:pic>
      <p:sp>
        <p:nvSpPr>
          <p:cNvPr id="6" name="TextBox 5"/>
          <p:cNvSpPr txBox="1"/>
          <p:nvPr/>
        </p:nvSpPr>
        <p:spPr>
          <a:xfrm>
            <a:off x="214282" y="857232"/>
            <a:ext cx="62151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Владимир Михайлович Петляков – советский авиаконструктор. Он родился в семье Михаила Ивановича Петлякова и Марии Евсеевны Письменской, в селе Самбек, в 7 км от Таганрога, где молодые родители были на отдыхе. Всего в семье было пятеро детей, Володя был вторым ребёнком и первым сыном. Отец был родом из Павловского района Воронежской области, мать — из Таганрога. Проживала семья в Москве, в районе Солянки. Когда Володе было 5 лет, скоропостижно скончался его отец, и мать Мария Евсеевна с пятью детьми была вынуждена вернуться к родителям в Таганрог.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По окончании Технического училища в 1910 году Петляков отправляется в Москву, где после посещения Политехнического музея решает поступать в Императорское Московское техническое училище (ИМТУ). Первая попытка не удалась, и Петляков возвращается в Таганрог, где поступает на работу техником-механиком по ремонту паровозов и вагонов, а в свободное время занимается самообразованием, в основном математикой и физикой.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В 1911 году, со второй попытки, Петляков поступает на механический факультет ИМТУ. На     правах вольнослушателя он посещает лекции Н. Е. Жуковского по аэродинамике. Но на втором курсе ему приходится приостановить обучение и вернуться домой, чтобы помочь семье.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июне 1921 года вышел декрет Совета Народных Комиссаров о возвращении студентов на учёбу в высшие учебные заведения, и Петляков возвращается завершить обучение в МВТУ и поступает лаборантом в Центральный аэрогидродинамический институт (ЦАГИ). В 1922 году Петляков защищает на «отлично» дипломный проект «Легкий одноместный спортивный самолёт», получив диплом инженера-механика.</a:t>
            </a:r>
          </a:p>
          <a:p>
            <a:r>
              <a:rPr lang="ru-RU" sz="1200" dirty="0" smtClean="0"/>
              <a:t>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2 января 1942 года В. Петляков направляется из Казани в Москву для встречи с наркомом авиационной промышленности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Шахуриным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о судьбе производства Пе-2 в Казани. Дело в том, что в декабре 1941 года принимается решение о разворачивании производства на заводе самолёта Ту-2. Однако в 14 часов 15 минут самолёт терпит катастрофу, в которой погибает весь экипаж и В. Петляков.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Таганрогский авиационный колледж им. В. М. Петлякова (получил имя Петлякова к 75-летию со дня рождения: 1966).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ИСТОРИЯ АВИАЦИИ ДОНСКОГО КРАЯ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РАНА СОВЕ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3160185" cy="237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1000108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Очень интересна история создания Ант-4(ТБ-4), ставшего первым тяжелым бомбардировщиком страны. Первоначально заказ на создание тяжелого самолета, способного сбрасывать мины, бомбы и торпеды попытались сделать в Англии на известной фирме «Хэндли Пейдж». Однако англичане запросили полмиллиона рублей и полтора года.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Это было непозволительно дорого и слишком долго. Тогда в ЦАГИ провели предварительные расчеты и всего за 200000 рублей и 9 месяцев был создан бомбардировщик, который стал поистине триумфом отечественного самолетостроения.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Было принято решение показать самолет, получивший название «Страна Советов», за рубежом. Техническим руководителем опять назначили Петлякова. На переделанном из бомбардировщика самолете был совершен сверхдальний полет по маршруту Москва-Петропавловск-Камчатский – Сан-Франциско – Нью-Йорк.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Б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857628"/>
            <a:ext cx="330043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929066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Очередным гигантом, разработанным в КБ Туполева, был АНТ-16 (ТБ-4). Серийно он не производился, но стал прототипом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агитсамолета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«Максим Горький», самого большого на тот момент в мире.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Даже сейчас он в Топе 10 самых больших пассажирских самолетов.              Длина его составляла 33 метра с размахом крыльев аж 63 метра. 8 моторов суммарной мощностью 7500 л.с. поднимали до 53 тонн общей массы. К несчастью 18 мая 1935 года самолет разбился. Погибли 11 членов экипажа и 47 пассажиров.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ИСТОРИЯ АВИАЦИИ ДОНСКОГО КРАЯ</a:t>
            </a:r>
            <a:endParaRPr lang="ru-RU" sz="1400" dirty="0"/>
          </a:p>
        </p:txBody>
      </p:sp>
      <p:pic>
        <p:nvPicPr>
          <p:cNvPr id="4" name="Содержимое 3" descr="ПЕ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3026966" cy="2114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1357298"/>
            <a:ext cx="5357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Петлякову поставили задачу за 45 суток перепроектировать «сотку» в пикирующий бомбардировщик. Курировал закрытые КБ сам Л.П.Берия. Он обещал всем справившимся с заданием, освобождение.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Начав работу в 1938 году, уже 22 января 1939 года Петляков подготовил новый бомбардировщик под названием Пе-2 к первому полету. В 1941 году машину запустили в серию.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16 января этот завод, как и на заводы №125 в Иркутске и №450 в Воронеже поступило задание начать серийный выпуск Пе-2. Кроме него в Казани продолжали выпускать ТБ-7 и транспортник Ли-2.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Конструкция Пе-2 оказалось очень технологичной, что позволило за время войны создать 22 модификации бомбардировщика. Всего за период до 1945 года создали 11427 самолетов и насытили авиаполки на всех фронтах.</a:t>
            </a:r>
          </a:p>
          <a:p>
            <a:endParaRPr lang="ru-RU" sz="1200" dirty="0" smtClean="0"/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е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143380"/>
            <a:ext cx="3714775" cy="20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4071942"/>
            <a:ext cx="40719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Пе-8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(другие обозначения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АНТ-42,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ТБ-7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 —советский четырёхмоторный тяжёлый бомбардировщик дальнего действия (иногда классифицируется как стратегический)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периода Второй мировой войны</a:t>
            </a:r>
            <a:r>
              <a:rPr lang="ru-RU" dirty="0" smtClean="0"/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Самолёт разрабатывался как скоростной высотный тяжёлый бомбардировщик дальнего действия. Заложенные в его основу принципы позволяли использовать самолёт для военно-транспортных целей: перевозка грузов и личного состава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СПИСОК ИСТОЧНИКОВ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63513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Герои  Советского Союза: Краткий биографический словарь.  Т 1.-М.; 1987.</a:t>
            </a:r>
          </a:p>
          <a:p>
            <a:pPr marL="177800" indent="-163513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Герои  Советского Союза: Краткий биографический словарь: Т 2.-М.;1987.</a:t>
            </a:r>
          </a:p>
          <a:p>
            <a:pPr marL="177800" indent="-163513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Череватенко А. Мой однополчанин :// Они прославили Родину: Очерки 4. Героях Сов. Союза: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я.-Ростов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/Д.,1975.</a:t>
            </a:r>
          </a:p>
          <a:p>
            <a:pPr marL="177800" indent="-163513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Ковальчук, В. Портрет в  цехе/ В. Ковальчук// Ленинская знамя.-1985.-6 марта.-С.3.</a:t>
            </a:r>
          </a:p>
          <a:p>
            <a:pPr marL="177800" indent="-163513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Шахты. Историческо-краеведческий очерк о городе.-1974.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Новикова Т. Герои не умирают: // Ленинские знамя.- 1965.-9 марта.- С.3.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Николаев, И. 359 и 430 / И. Николаев // Ленинское знамя.- 1965.- 16 апреля.- С.3.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Кулаков А. Родом из  Шахт: // Ленинское знамя.- 1991.- 9 апреля.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Захаров А. Их имена бессмертны: // Ленинское знамя.- 1974.- 17 августа.- С.2.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Шахтинцы – Герои Советского Союза: // Поле зрения.-2005.- 28 апреля.- С.2.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ЦГБ им. А. С. Пушкина. Информационно-библиографический отдел.- Самолеты в родном небе: (70 лет ЗАО Шахтинскому авиационному ремонтному заводу РОСТО (1947)).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Швецов С. Отважные Сыны Дона. Очерки О Героях Советского Союза: // .-1970.</a:t>
            </a:r>
          </a:p>
          <a:p>
            <a:pPr marL="177800" indent="-163513">
              <a:buAutoNum type="arabicPeriod" startAt="6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Павлов Г. Друзья Мои – Однополчане. : Очерки, воспоминания о крылатых богатырях Родины.; (Ростовское книжное издательство).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.- 1978.</a:t>
            </a:r>
          </a:p>
          <a:p>
            <a:pPr marL="177800" indent="-163513">
              <a:buAutoNum type="arabicPeriod" startAt="6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https://warbook.club/voennaya-tehnika/samolety/pe-2/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63513">
              <a:buAutoNum type="arabicPeriod" startAt="6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https://wiki2.org/ru/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Таганрогский_авиационный_колледж_им._В._М._Петлякова</a:t>
            </a:r>
          </a:p>
          <a:p>
            <a:pPr marL="177800" indent="-163513">
              <a:buAutoNum type="arabicPeriod" startAt="6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https://warbook.club/istoriya/imena/petlyakov/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AutoNum type="arabicPeriod" startAt="6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6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6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6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 marL="179388" indent="-179388">
              <a:buNone/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Цели :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выявить роль Донских летчиков Великой Отечественной Войны,;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развить интерес к конструированию авиационных аппаратов;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рассказать новую информацию;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проанализировать известно-важные сведения.</a:t>
            </a:r>
          </a:p>
          <a:p>
            <a:pPr marL="179388" indent="-179388">
              <a:buNone/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Задачи:  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оповестить обучающих о событиях и фактах,;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создать условия для самореализации обучающихся;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проинформировать  познавательную деятельность обучающихся;</a:t>
            </a:r>
          </a:p>
          <a:p>
            <a:pPr marL="179388" indent="-179388">
              <a:tabLst>
                <a:tab pos="7180263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создать условия для фиксации материала.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ЗАО «ШАХТИНСКИЙ АВИАЦИОННО-РЕМОНТНЫЙ ЗАВОД ДОСААФ»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Содержимое 12" descr="1028297025.jpgтри челов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92053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16_08_07-09-30_3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572008"/>
            <a:ext cx="289324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86116" y="1285860"/>
            <a:ext cx="557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Создание в 1931 году в г. Шахты аэроклуба ОСОАВИАХИМа им. М. В. Водопьянова стало достойным вкладом в историю развития одной из самых авторитетных общественных организаций нашей страны ОСОАВИАХИМ – ДОСААФ – РОСТО (ДОСААФ), основной задачей которой было и остается содействие Российскому государству в решении вопросов обеспечения обороны и безопасности страны.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Шахтинский аэроклуб подготовил и воспитал целую плеяду прекрасных летчиков. Среди них Герои Советского Союза летчики А. К. Горовец и Д. В. Титаренко. Приобретенные в аэроклубе навыки помогли им героически сражаться в воздушных боях с немецко – фашистскими летчиками. 6 июля 1943 года выполняя задание по прикрытию наземных войск А. Горовец, бывший начальник летной части Шахтинского аэроклуба в одном бою уничтожил 9 бомбардировщиков противника.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857628"/>
            <a:ext cx="535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 время оккупации города, в годы великой Отечественной войны, аэроклуб был уничтожен, осталось только одно здание и взлетная полоса. Вот на этой базе приказом №147 Председателя ЦС ОСОАВИАХИМа от 3 июля 1947 года были образованы ремонтные мастерские. Начался ремонт самолетов и двигателей для ДОСААФ и ВВС, легендарных ПО-2, УТИ-1, УТИ-2.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Быстрый рост популярности авиации способствовал развитию авиационной промышленности, созданию новых типов авиационной техники, а также росла потребность в их ремонте. Так на базе ремонтных мастерских в 1968 году создан Шахтинский авиаремонтный завод. Был освоен ремонт легкомоторных самолетных конструкций Яковлева – Як-12, Як-18, Як-50, Як-52, а также знаменитых Ан-2, планеров и авиадвигателей к ним.</a:t>
            </a:r>
          </a:p>
          <a:p>
            <a:pPr fontAlgn="base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1991г. произошло преобразование ДОСААФ СССР в РОСТО. Приказом Председателя ЦС РОСТО» Шахтинский авиаремозавод преобразован в ЗАО «Шахтинский авиационно – ремонтный завод РОСТО».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АНДРЕЕНКО ЕВГЕНИЙ ГЕОРГИЕВИЧ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АНДРЕЕНКО НЕ ПАМЯТ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4592" y="1000108"/>
            <a:ext cx="208652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1000108"/>
            <a:ext cx="62865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ЛИЧНОМ деле Героя Советского Союза, капитана запаса Евгения Георгиевича Андреенко можно прочитать две цифры: «359» и «430». Две сухих цифры, но сколько за ними мужества, отваги, героизма!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время боев с немецко-фашистскими захватчиками  доблестный советский летчик совершил 359 боевых вылетов, сбросив на врага 430 тонн бомб. Воспитанник Шахтинского аэроклуба и Донецкой школы пилотов, Е.Г.  Андреенко сражался с немецкими оккупантами с первого дня войны. Вначале – рядовой  летчик, а затем -  командир звена бомбардировочного  авиаполка дальнего действия, прошел большой путь, отмеченный многими славными вехами. Отважный советский ас защищал от врага Москву и Ленинград, героически сражался с фашистами под Сталинградом, освобождал Будапешт и Кенигсберг, участвовал в штурме гитлеровской цитадели – Берлина.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…26 июня 1941 года, Звено, в котором сражается Евгений Андреенко, получает боевое задание – разгромить скопление войск и боевой  техники противника. Проходят считанные минуты, и самолет Андреенко в боевом строю мчится к цели. А вот и огромное зеленое поле, сплошь усеянное танками, бронетранспортерами, артиллерийскими  установками. Всюду много солдат. Чем ближе заветное поле, тем явственнее раздаются выстрелы зенитных орудий. Взрывы совсем близко. Но Андреенко думает не о них. Он выбирает  лучшую точку для своего смертоносного  груза. Точка найдена, бомбы ложатся точно в цель, еще удар, еще и еще.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572008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Вскоре после демобилизации из рядов Советской Армии Е.Г. Андреенко вернулся в родной город. Короткий отдых – и на производство, осваивать новую, мирную профессию. Несколько лет проработал он токарем на Шахтинском ремонтно-механическом заводе.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На войне не раз испытывалась воля Евгения Георгиевича Андреенко. И у него хватило духа, стойкости, жизненных сил, чтобы дойти до цели, до окончательной победы над врагом. Достиг отважный воин своего и на мирном поприще. Он стал искусным токарем, как утверждают товарищи, работал  хорошо.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 потом пришел заслуженный отдых. Герой ушел на пенсию.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... Идут годы, но не забывают люди о тех, кто в грозные годы войны ковал победу над врагом.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Не забыт Е.Г. Андреенко. Он получает множество писем от фронтовых друзей, от людей., с которыми приходилось встречаться на трудных дорогах войны. Как ценнейшие реликвии хранит это дорогие для него письма, напоминающие о великой странице боевой истории  советского народа.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Горовец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Константинович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Горовец э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28670"/>
            <a:ext cx="195052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00298" y="128586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Александр Горовец погиб летом 1943 года, в дни ожесточенных боев на Курской дуге.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 тех, кого знали лично и кого нет сегодня в живых писать особенно трудно. Многие в Шахтах помнят его. Он был членом райкома комсомола, депутатом райсовета. Здесь, в горняцком городе, его принимали в ряды Коммунистической партии.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736" y="2071678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... Только что окончился бой. Командир эскадрильи  приказ группе истребителей развернуться и лечь на обратный курс. Александр Горовец шел замыкающим. Внимательно осматривая небо, он увидел в стороне большую группу немецких бомбардировщиков.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«Пять, десять, пятнадцать… Двадцать!» – сосчитал Горовец самолеты противника. Попытался сообщить о приближении врага ведущему, но рация молчала. А товарищи уходили все дальше. Лейтенант Горовец принял решение вступить в неравный бой с 20 вражескими бомбардировщиками. Развернув «ястребок», он пошел в лобовую атаку на врага. Первой же очередью он сбил фашистского флагмана.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11012"/>
            <a:ext cx="8572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Стрелки бомбовозов открыли ураганный огонь по советскому истребителю. Десятки огненных трасс прошивали воздух. Но Горовец не отступил. Он шел на сближение, не стреляя. И лишь когда враг оказался на дистанции действительного огня, открыл огонь. Рухнул второй бомбардировщик. А лейтенант обрушился на третий. И опять удар был предельно точным: с высоты двух тысяч метров «юнкерс» врезался в землю…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Лейтенант вышел победителем, но у него кончалось горючее, иссяк боезапас, он сильно устал. В это мгновение на него навалились сверху четыре вражеских истребителя «фокке-вульф».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Оставалось последнее – таран. Советский самолет ринулся на ближайшую машину врага, но гитлеровцы опередили его огнем…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Так погиб лейтенант  Горовец. Ни одному  летчику в мире не удавалось сбить в одном бою девять вражеских самолетов.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Александру Константиновичу Горовцу 23 сентября 1943 года посмертно было присвоено высокое звание Героя Советского Союза.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Память о герое жива. В Шахтах его именем названа средняя школа № 8. Давно, в довоенные годы, будучи в аэроклубе командиром летного отряда, Александр часто бывал в этой школе. Теперь на стене этой школы – мемориальная доска.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Мемориальная  доска установлена и на здании Шахтинского аэропорта. На ней слова: «Здесь, в аэроклубе, работал Герой Советского Союза А.К. Горовец». В центре Артемовского района на Площади славы установлен бюст героя.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ДРАНИЩЕВ ЕВГЕНИЙ ПЕТРОВИЧ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РАНИЩ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5140" y="3643314"/>
            <a:ext cx="2113365" cy="304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Четверть века… О давних фронтовых днях напоминают фотографии однополчан. И хочется, чтобы о каждом из них знала наша молодежь, чтобы новые поколения видели в них достойный образец для подражания.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Двадцатипятилетний летчик -истребитель Евгений Дранищевв остался в памяти сослуживцев смелым в бою и скромным в кругу друзей. Те, кто встречался с ним, вспоминают его влюблённость в горняцкий город Шахты, где он родился, в приморский Таганрог, где он учился в школе.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Он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попал на Сталинградский фронт и непосредственно защищал Сталинград. Его личные результаты боев за Сталинград : десять сбитых самолетов врага. В пределах Ростовской области уже сбил пять самолетов. За все это представлен к званию Героя Советского Союза. Награжден орденом Ленина.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Бои шли на родной для Евгения донской земле. Он летал над знакомыми с детства городами  -Таганрогом, Шахтами, сражался за их освобождение. На его счету было уже более двадцати  сбитых самолетов противника.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20 августа 1943г.  Евгений Дранищев вылетел , чтобы сопровождать за Миус-фронт фронт пикирующие бомбардировщики. Он улетел в очередную бой и не вернулся. Потом мы узнали, что он погиб,  прикрывая  собой  товарищей. 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876"/>
            <a:ext cx="60722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 через несколько дней в полк пришли газеты. В них был напечатан Указ Президиума Верховного Совета СССР от 24 августа 1943 года о присвоении старшему лейтенанту Евгения Петровичу Дранищеву звания Героя Советского Союза.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Евгений скромный на земле, он показывал в воздухе чудеса героизма, отваги и обладал большой находчивостью. Запомнилась глубокая осень 1942 года. Прикрывая наземные войска, Евгений встретил двенадцать самолетов противника и смело вступил сними в бой. Он сбил двух стервятников, остальным помешал совершить свое черное дело.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Большую славу снискал Евгений и в небе Ростова, сражаясь с превосходящими силами противника. Он не спрашивал сколько, в небе врагов. Ему надо было знать лишь, где они. Настоящий патриот своей Родины, он разил их беспощадно, до последнего дыхания.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До сих пор, к большому сожалению, мы не знаем, где находится могила Евгения Дранищева. Предполагаем, что летчика похоронили на Миусе, где упал его израненный самолет. Но эти предположения пока не подтвердились.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Боевые друзья хотели бы перенести останки Дранищева в Ростов, захоронить в сквере аэропорта, где стоят обелиски на могилах его товарищей - летчиков Ивана Сержантова, Петра Коровкина, Ведь тут был полевой аэродром, с которого они взлетали.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КАПУСТНИКОВ НИКОЛАЙ ИЛЬИЧ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ПУСТНИ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643314"/>
            <a:ext cx="2032005" cy="297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 подвигах Николая Капустникова рассказали документы, хранящиеся у матери героя и в Шахтинском горвоенкомате.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Боевое крещение он получил в небе Правобережной Украины в ноябре 43-го. Противник сосредоточил крупные силы для удара по Киеву. Шестерки «ильюшиных» была поставлена задача атаковать скопления фашистских танков и пехоты в районе Мирятино.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Над целью вокруг самолетов появились пухлые облачка разрывов. Снизившись до бреющего полета, Капустников обстрелял зенитное орудие из пушки. Сделав еще несколько заходов, летчик пушечным огнем заставил замолчать и две другие зенитки, на четвертую сбросил бомбы. Затем вместе с боевыми друзьями обрушился на вражеские танки. Группа уничтожила четыре гитлеровских танка и восемь автомашин.</a:t>
            </a:r>
            <a:r>
              <a:rPr lang="ru-RU" sz="1200" dirty="0" smtClean="0"/>
              <a:t>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беспрерывных боях росли летное мастерство и тактическая выучка молодого авиационного командира. В Корсунь-Шевченковской операции летчики эскадрильи наносили штурмовые удары по гитлеровцам в сумеречное время, когда противник не ожидал воздушных атак. За один вечер 12 февраля 44-го года Капустников и его боевые друзья уничтожили восемь танков, сорок автомашин и рассеяли до батальона фашисткой пехоты.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571876"/>
            <a:ext cx="61436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Вылетал Николай и на «свободную охоту» в тыл противника. Обнаруживал вражеские объекты и наносил бомбовые удары.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каждым днем увеличивался боевой счет старшего лейтенанта Капустникова. 11 ноября 44-го года командир 637-го штурмового полка 227-й авиадивизии подполковник Босенко писал в наградном листе: «За отличное выполнение 120 боевых вылетов, лично уничтоженную технику и живую силу противника: самолетов - 2, эшелонов с боеприпасами - 2, танков - 31, автомашин - 74, зенитных орудий и пулеметов - 22, блиндажей - 5, артиллерийских орудий - 3, солдат инфицировать до 200 человек, складов боеприпасами - 3; за умелое руководство эскадрильей и отсутствие потерь достоин... присвоения звания Героя Советского Союза. </a:t>
            </a:r>
            <a:r>
              <a:rPr lang="ru-RU" sz="1200" dirty="0" smtClean="0"/>
              <a:t> Война уже подходила к концу, но Николаю                           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Капустникову не довелось дожить до дня победы. 2 апреля 1945 года он повел свою эскадрилью на штурм вражеской обороны на подступах к Берлину. В кабину самолета попал снаряд и оборвал жизнь славного сокола.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июня 1945 года Указом Президиума Верховного Совета СССР старшему лейтенанту Николаевичу Капустникову было посмертно присвоено звание Героя Советского Союза.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Шахтинцы свято хранят память о крылатом воине. Одна из улицы города названа именем героя.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КОБЗЕВ СТЕПАН ПЕТРОВИЧ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БЗ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5140" y="1000108"/>
            <a:ext cx="2016448" cy="2757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28" y="3857628"/>
            <a:ext cx="67151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марте-апреле 1943 года эскадрилья Кобзева участвовала в нанесении ударов по вражескому аэродрому Луостари в северной Финляндии. В результате операции было выведено из строя более тридцати вражеских самолётов. Сам Степан Кобзев сбил два немецких истребителя.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 Свирско-Петрозаводской операции летом 1944 года эскадрилья под командованием гвардии майора Кобзева С.П. штурмовала отступавшие колонны противника по дороге Усланка − Куйтежа, бомбила артиллерийские позиции в районе Мансила и севернее Салми. Эскадрилья Кобзева отличилась также в Петсамо-Киркенесской операции октября 1944 года.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Указом Президиума Верховного Совета СССР от 2 ноября 1944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гвардии майору Кобзеву Степану Петровичу присвоено звание Героя Советского Союза с вручением ордена Ленина и медали «Золотая Звезда» (№ 4314).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Награждён орденом Ленина, 2 орденами Красного Знамени, орденом Александра Невского, 2 орденами Отечественной войны I степени, орденом Красной Звезды, медалями.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5857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Начало Великой Отечественной войны старший лейтенант Степан Кобзев встретил командиром звена 65-го штурмового авиационного полка военно-воздушных сил Северного фронта. Осенью 1941 года этот авиаполк был переброшен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Свирское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направление и передан 7-й армии, которая вела тяжелые оборонительные бои в южной Карелии с превосходящими силами противника.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К середине октября 1944 года командир эскадрильи 17-го гвардейского штурмового авиационного полка (261-я смешанная авиационная дивизия, 7-я воздушная армия, Карельский фронт) гвардии майор Степан Кобзев совершил 317 боевых вылетов на штурмовку военных объектов, скоплений войск противника, нанёс ему большой урон. Он − активный участник обороны петрозаводского, медвежьегорского, кестеньгского и других направлений Карельского фронта</a:t>
            </a:r>
            <a:r>
              <a:rPr lang="ru-RU" sz="1200" dirty="0" smtClean="0"/>
              <a:t>.</a:t>
            </a:r>
          </a:p>
        </p:txBody>
      </p:sp>
      <p:pic>
        <p:nvPicPr>
          <p:cNvPr id="7" name="Рисунок 6" descr="КООООООБЗЕ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00438"/>
            <a:ext cx="1928826" cy="287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КОСЕНКО ЮРИЙ ХРИСАНФОВИЧ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ООООООСЕНКОООООООООООО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64" y="928670"/>
            <a:ext cx="2257425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1214422"/>
            <a:ext cx="58579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Юрий Косенко был настоящим героем, подлинным патриотом. В его семье, как священную реликвию, хранят любовно оформленный альбом. На переплете его золотом вытеснено: «Герой Советского Союза, гвардии старший лейтенант Ю. Х. Косенко». Здесь фотографии, письма боевых друзей славного летчика, одного из лучших бойцов Балтики, пожелтевшие от времени вырезки из газет с рассказами о боевых подвигах героея-гвардейца.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 нем писали в газетах и боевых листовках, как о лучшем летчике Балтики. Его фотография была на плакатах , посвященных мужественным защитникам Ленинграда. Двадцатилетний гвардеец Юрий Косенко был уже командором звена бомбардировщиков, заместителя командира авиаэскадрильи. Он совершил 94 боевых вылета, беспощадно уничтожая немецко-фашистских  захватчиков.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Огромная любовь к Родине и неистребимая ненависть к врагу вдохновляли Юрия на беспримерное мужество и отвагу. Его звену поручили самое трудное, самые ответственные операции.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За героический подвиг – уничтожение немецкого опорного пункта в последние часы блокады Ленинграда. Юрий Косенко был представлен и присвоению звания Героя Советского Союза.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572008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Но не дожил всего двух недель и до опубликования Указа Президиума Верховного Советского СССР о присвоении ему этого высокого звания. Юрий погиб смертью героя в одном из воздушных боев.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Всего 21 год прожил на свете Юрий Хрисанфович Косенко. А сколько сделал для разгрома врага! В боях под Ленинградом он уничтожил две артиллерийские батареи, девять дзотов и блиндажей, три  танка, пять складов боеприпасов, двенадцать автомашин и до 320 солдат и офицеров противника.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Имя героя навсегда внесено в списки части, в которой он служил.  Его портреты вывешивались везде, где работал,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занимася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или отдыхал личный состав.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2559</Words>
  <Application>Microsoft Office PowerPoint</Application>
  <PresentationFormat>Экран (4:3)</PresentationFormat>
  <Paragraphs>126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ЦЕЛИ И ЗАДАЧИ ИССЛЕДОВАНИЯ</vt:lpstr>
      <vt:lpstr>ЗАО «ШАХТИНСКИЙ АВИАЦИОННО-РЕМОНТНЫЙ ЗАВОД ДОСААФ»</vt:lpstr>
      <vt:lpstr>АНДРЕЕНКО ЕВГЕНИЙ ГЕОРГИЕВИЧ</vt:lpstr>
      <vt:lpstr>Горовец Александр Константинович </vt:lpstr>
      <vt:lpstr>ДРАНИЩЕВ ЕВГЕНИЙ ПЕТРОВИЧ</vt:lpstr>
      <vt:lpstr>КАПУСТНИКОВ НИКОЛАЙ ИЛЬИЧ</vt:lpstr>
      <vt:lpstr>КОБЗЕВ СТЕПАН ПЕТРОВИЧ </vt:lpstr>
      <vt:lpstr>КОСЕНКО ЮРИЙ ХРИСАНФОВИЧ</vt:lpstr>
      <vt:lpstr>ВЛАДИМИР МИХАЙЛОВИЧ  ПЕТЛЯКОВ</vt:lpstr>
      <vt:lpstr>ИСТОРИЯ АВИАЦИИ ДОНСКОГО КРАЯ</vt:lpstr>
      <vt:lpstr>ИСТОРИЯ АВИАЦИИ ДОНСКОГО КРАЯ</vt:lpstr>
      <vt:lpstr>СПИСОК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user</cp:lastModifiedBy>
  <cp:revision>86</cp:revision>
  <dcterms:created xsi:type="dcterms:W3CDTF">2019-10-13T10:56:38Z</dcterms:created>
  <dcterms:modified xsi:type="dcterms:W3CDTF">2019-11-01T16:18:57Z</dcterms:modified>
</cp:coreProperties>
</file>