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8" r:id="rId4"/>
    <p:sldId id="269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l.ru/" TargetMode="External"/><Relationship Id="rId2" Type="http://schemas.openxmlformats.org/officeDocument/2006/relationships/hyperlink" Target="https://poisk-don.ru/1157-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357158" y="2928934"/>
            <a:ext cx="5214974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52863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Arial Black" pitchFamily="34" charset="0"/>
              </a:rPr>
              <a:t>Проект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«Подвиг летчиков-земляков в годы</a:t>
            </a:r>
            <a:b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Великой Отечественной войны»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							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43174" y="357188"/>
            <a:ext cx="6500826" cy="20002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Мельников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Сергей Федорович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(1911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1944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Мельников Сергей Фрол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1714489"/>
            <a:ext cx="592935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Мельников Сергей Федорович до 1931г. работал в Таганроге в ремонтных мастерских. 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13 сентября 1944 года Сергей Федорович повторил подвиг Н.Ф. Гастелло, направив свой подбитый самолет на скопление вражеской техники. Лишь 5 мая 1990 г. был посмертно удостоен  звания Героя Советского Союза. </a:t>
            </a:r>
          </a:p>
          <a:p>
            <a:endParaRPr lang="ru-RU" sz="28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7429552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Ломакин 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Анатолий Георгиевич</a:t>
            </a:r>
            <a:endParaRPr lang="ru-RU" sz="40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1785926"/>
            <a:ext cx="4429156" cy="78581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(1921-1944)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86050" y="2643182"/>
            <a:ext cx="6072230" cy="4214818"/>
          </a:xfrm>
        </p:spPr>
        <p:txBody>
          <a:bodyPr>
            <a:normAutofit/>
          </a:bodyPr>
          <a:lstStyle/>
          <a:p>
            <a:pPr marL="92075" indent="17463" algn="just">
              <a:buNone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Ломакин Анатолий Георгиевич - Герой Советского Союза. Родился в Таганроге,  в семье рабочих. Старший лейтенант Ломакин совершил 452 боевых вылетов, сбил 26 самолетов врага. Пал смертью храбрых в воздушном бою 25 января 1944 года.  Одна из улиц города Таганрога носит его имя.</a:t>
            </a:r>
          </a:p>
          <a:p>
            <a:pPr marL="92075" indent="17463" algn="just">
              <a:buNone/>
            </a:pP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2075" indent="17463" algn="just">
              <a:buNone/>
            </a:pP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92075" indent="17463" algn="just">
              <a:buNone/>
            </a:pPr>
            <a:r>
              <a:rPr lang="ru-RU" sz="18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Памятная доска на доме по адресу: ул. Шевченко, 67.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4331" y="4107677"/>
            <a:ext cx="1857388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18573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28860" y="642918"/>
            <a:ext cx="65008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Кононенко 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Василий Иванович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(1921—1997)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 </a:t>
            </a:r>
          </a:p>
          <a:p>
            <a:pPr algn="just"/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Герой Советского Союза 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Василий Иванович Кононенко родился  9 апреля в городе Таганроге в семье рабочих.  После окончания средней шкоды в 1939 году был призван в Красную Армию. Будучи в армии был направлен на учебу в Краснодарское авиационное училище штурманов, которое окончил в 1941 году. В.М. Кононенко – участник Великой Отечественной войны с июня 1941 года. Штурман звена 10-го отдельного разведывательного авиационного полка капитан Кононенко к июлю 1943 года совершил 196 боевых вылетов на бомбардировку военных объектов, скоплений войск противника. </a:t>
            </a:r>
            <a:endParaRPr lang="ru-RU" sz="2000" dirty="0" smtClean="0"/>
          </a:p>
          <a:p>
            <a:pPr algn="just"/>
            <a:endParaRPr lang="ru-RU" sz="200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596" y="642918"/>
            <a:ext cx="61436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Мартыщенко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Михаил Гаврилович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(1914 -1997)</a:t>
            </a:r>
          </a:p>
          <a:p>
            <a:pPr algn="ctr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Мыртыщенко</a:t>
            </a:r>
            <a:r>
              <a:rPr lang="ru-RU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Михаил Гаврилович - летчик-истребитель, старший лейтенант, участник Великой Отечественной войны с июня 1941.  25 июля 1941 на подступах к Ленинграду таранил Ju-88. В октябре 1941 совершил второй таран. Награжден орденом Ленина. Совершил 285 боевых вылетов, сбил 18 самолетов противника. В одном из воздушных боев был сбит и попал в плен. Бежал. Воевал в партизанском отряде. В 1943 необоснованно репрессирован, реабилитирован в 1956. Ему был возвращен партбилет и орден Ленина. 	После войны работал сначала в КБ </a:t>
            </a:r>
            <a:r>
              <a:rPr lang="ru-RU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Бартини</a:t>
            </a:r>
            <a:r>
              <a:rPr lang="ru-RU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потом на авиационном заводе им. Димитрова. Один из организаторов возрождения </a:t>
            </a:r>
            <a:r>
              <a:rPr lang="ru-RU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авиаспортклуба</a:t>
            </a:r>
            <a:r>
              <a:rPr lang="ru-RU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в Таганроге. Представлялся к званию Героя Советского Союза.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2918"/>
            <a:ext cx="58579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Эмиров 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Владимир 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Аллахиярович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(1914-1942)</a:t>
            </a:r>
          </a:p>
          <a:p>
            <a:pPr algn="ctr"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Эмиров Владимир </a:t>
            </a:r>
            <a:r>
              <a:rPr lang="ru-RU" sz="20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Аллахиярович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окончил Таганрогский аэроклуб. С 1935 года служил в рядах Красной Армии. Участник </a:t>
            </a:r>
            <a:r>
              <a:rPr lang="ru-RU" sz="20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Советско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- финляндской войны 1939 - 1940 годов. Лично сбил 1 самолёт противника. 10 сентября 1942 в районе </a:t>
            </a:r>
            <a:r>
              <a:rPr lang="ru-RU" sz="20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Маздока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в паре вступил в бой с 6 истребителями противника. Сбил один из них, затем своим горящим самолётом таранил второй и погиб. 13 декабря 1942 года за мужество и отвагу, проявленные в боях с врагами, посмертно удостоен звания Героя Советского Союза. </a:t>
            </a:r>
          </a:p>
        </p:txBody>
      </p:sp>
      <p:pic>
        <p:nvPicPr>
          <p:cNvPr id="3" name="Рисунок 2" descr="Эмиров Валентин Аллахияр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18286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928670"/>
            <a:ext cx="7429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Использованные источники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Литература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Загуменных Л. Радость, гордость и скорбь Таганрога. Таганрог. 2009 г.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Загуменных Л. Они освобождали любимый Таганрог в небе и на земле, на </a:t>
            </a:r>
            <a:r>
              <a:rPr lang="ru-RU" sz="20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Миус-фронте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 Таганрог. 2009.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Таганрог в Великой Отечественной войне: герои и памятные места город / под ред. Орлова Г.Н., </a:t>
            </a:r>
            <a:r>
              <a:rPr lang="ru-RU" sz="20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Найговзина</a:t>
            </a: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Л.И., Ратник В.И. – «Лукоморье». 2005.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Интернет-ресурсы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hlinkClick r:id="rId2"/>
              </a:rPr>
              <a:t>https://poisk-don.ru/1157-2/</a:t>
            </a:r>
            <a:endParaRPr lang="ru-RU" sz="2000" dirty="0" smtClean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hlinkClick r:id="rId3"/>
              </a:rPr>
              <a:t>http://www.dspl.ru/</a:t>
            </a:r>
            <a:endParaRPr lang="ru-RU" sz="2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857232"/>
            <a:ext cx="8715436" cy="571660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7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Таганрог – город героев, судьба более шестидесяти летчиков, совершивших подвиг в годы Великой Отечественной войны, была связана с нашим городом. </a:t>
            </a:r>
          </a:p>
          <a:p>
            <a:pPr marL="0" indent="0" algn="just">
              <a:buNone/>
            </a:pPr>
            <a:r>
              <a:rPr lang="ru-RU" sz="37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Цель проекта – показать, что героизм, проявленный летчиками в годы Великой Отечественной войны, стал примером высокого гражданского служения своему Отечеству и послужил главной причиной успешного наступления Красной Армии. </a:t>
            </a:r>
          </a:p>
          <a:p>
            <a:pPr marL="0" indent="0" algn="just">
              <a:buNone/>
            </a:pPr>
            <a:r>
              <a:rPr lang="ru-RU" sz="37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Значение данного проекта заключается в систематизации краеведческого материала о подвиге летчиков, чьи судьбы были тесно связаны с Таганрогом. Многие факты воинского подвига и биографии героев заслуживают более подробного изучения. </a:t>
            </a:r>
          </a:p>
          <a:p>
            <a:pPr marL="0" indent="0" algn="just">
              <a:buNone/>
            </a:pPr>
            <a:r>
              <a:rPr lang="ru-RU" sz="37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Краеведческий материал, который был использован в ходе подготовки доклада, позволяет полностью раскрыть героизм летчиков  в годы Великой Отечественной войны и наполнить истинным содержанием понятие патриотизма, что очень важно сегодня для молодежи, которая связывают свою судьбу со своей страной. Именно национальное единство и патриотизм не раз решали судьбу нашей страны. Благодаря народному единству и патриотизму Россия стала великой державой и останется такой на века.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3"/>
            <a:ext cx="6786578" cy="1928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  <a:t>Кутахов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  <a:t>Павел Степанович </a:t>
            </a:r>
            <a:br>
              <a:rPr lang="ru-RU" sz="4000" dirty="0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Arial Black" pitchFamily="34" charset="0"/>
                <a:cs typeface="Aharoni" pitchFamily="2" charset="-79"/>
              </a:rPr>
              <a:t>(1914 - 1984)</a:t>
            </a:r>
            <a:endParaRPr lang="ru-RU" sz="4000" dirty="0">
              <a:solidFill>
                <a:srgbClr val="FF000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14678" y="2500306"/>
            <a:ext cx="5715039" cy="4143404"/>
          </a:xfrm>
        </p:spPr>
        <p:txBody>
          <a:bodyPr>
            <a:normAutofit fontScale="25000" lnSpcReduction="20000"/>
          </a:bodyPr>
          <a:lstStyle/>
          <a:p>
            <a:pPr marL="44450" indent="47625" algn="just">
              <a:lnSpc>
                <a:spcPct val="115000"/>
              </a:lnSpc>
              <a:spcBef>
                <a:spcPts val="0"/>
              </a:spcBef>
            </a:pP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Детские и юношеские годы 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Кутахова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Павла Степановича прошли в Таганроге. В 1933 году окончил школу ФЗУ трамвайщиков. Работал слесарем на авиационном заводе в Таганроге. В 1935 году окончил рабфак при Таганрогском индустриальном институте.</a:t>
            </a:r>
          </a:p>
          <a:p>
            <a:pPr marL="44450" indent="-44450" algn="just">
              <a:lnSpc>
                <a:spcPct val="115000"/>
              </a:lnSpc>
              <a:spcBef>
                <a:spcPts val="0"/>
              </a:spcBef>
            </a:pP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	Участник Великой Отечественной войны: в июне 1941-мае 1944 – заместитель командира и командир 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авиаэскадрильи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145-го (с апреля 1942 года – 19-го гвардейского) истребительного авиационного полка, в мае1944-январе 1945 – командир 20-го гвардейского истребительного авиационного полка. К февралю 1943 года совершил 262 боевых вылета, в 40 воздушных боях сбил лично 7 и в группе 24 самолёта противника. За мужество и героизм, проявленные в боях, Указом Президиума Верховного Совета СССР от 1 мая 1943 года гвардии майору 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Кутахову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Павлу Степановичу присвоено звание Героя Советского Союза с вручением ордена Ленина и медали «Золотая Звезда».</a:t>
            </a:r>
            <a:b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64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350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Содержимое 3" descr="Советские асы на истребителях ленд-лиза. Часть З. &quot;Кобры&quot; &quot; Военный информационно-новостной портал"/>
          <p:cNvPicPr>
            <a:picLocks noGrp="1"/>
          </p:cNvPicPr>
          <p:nvPr>
            <p:ph idx="4294967295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142984"/>
            <a:ext cx="29289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785794"/>
            <a:ext cx="5637224" cy="25717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       </a:t>
            </a:r>
            <a:b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Гаврилов </a:t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Виктор Савельевич</a:t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  (1919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1980) 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00363" y="2571744"/>
            <a:ext cx="5857917" cy="378621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Гаврилов Виктор Савельевич - участник Великой Отечественной войны, старший лётчик 218 штурмового авиационного полка. Совершил 93 боевых вылета. </a:t>
            </a:r>
          </a:p>
          <a:p>
            <a:pPr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Участник Парада Победы 1945 года на Красной площади в Москве.</a:t>
            </a:r>
            <a:b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Таганроге жил с 1959  до 1980 г.г.</a:t>
            </a:r>
            <a:b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avrilov V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22145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900882" cy="13573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Гулаев</a:t>
            </a:r>
            <a: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 </a:t>
            </a:r>
            <a:b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Николай Дмитриевич </a:t>
            </a:r>
            <a:b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(1918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— </a:t>
            </a:r>
            <a:r>
              <a:rPr lang="ru-RU" sz="3600" b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1985) </a:t>
            </a:r>
            <a:endParaRPr lang="ru-RU" sz="3600" b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Содержимое 6" descr="p_i_f Лучшие асы времен Второй Мировой войны!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71736" y="2643182"/>
            <a:ext cx="6143668" cy="4000528"/>
          </a:xfrm>
        </p:spPr>
        <p:txBody>
          <a:bodyPr>
            <a:normAutofit/>
          </a:bodyPr>
          <a:lstStyle/>
          <a:p>
            <a:pPr marL="92075" indent="17463" algn="just">
              <a:buNone/>
            </a:pP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sz="23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Гулаев</a:t>
            </a: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Николай Дмитриевич - дважды  Герой Советского Союза, третий из советских асов по числу сбитых самолётов в годы  Великой Отечественной войны. </a:t>
            </a:r>
          </a:p>
          <a:p>
            <a:pPr marL="92075" indent="17463" algn="just">
              <a:buNone/>
            </a:pP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За время войны сбил 57 самолетов противника.  После войны служил на командных должностях в войсках ПВО страны. Был начальником Высших летно-тактических курсов в Таганроге</a:t>
            </a:r>
            <a:r>
              <a:rPr lang="ru-RU" sz="2400" dirty="0" smtClean="0"/>
              <a:t>.</a:t>
            </a:r>
          </a:p>
          <a:p>
            <a:pPr marL="92075" indent="17463" algn="just">
              <a:buNone/>
            </a:pPr>
            <a:endParaRPr lang="ru-RU" sz="230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632937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Данюшин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Николай Алексеевич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(1919 – 1992)</a:t>
            </a:r>
            <a:endParaRPr lang="ru-RU" sz="27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Данюшин Николай Алексеевич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2285992"/>
            <a:ext cx="5900750" cy="4489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Летом 1942 года  самолет </a:t>
            </a:r>
            <a:r>
              <a:rPr lang="ru-RU" sz="23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Данюшина</a:t>
            </a: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 Николая Алексеевича  был сбит, он выпрыгнул с парашютом из горящей машины. Двое суток добирался до своего полка, а затем снова летал и сражался с врагом. </a:t>
            </a:r>
            <a:r>
              <a:rPr lang="ru-RU" sz="23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Данюшин</a:t>
            </a: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совершил 170 боевых вылетов, сбил лично 3 самолета противника. Ему было присвоено звание Героя Советского Союза.</a:t>
            </a:r>
          </a:p>
          <a:p>
            <a:pPr marL="0" indent="0" algn="just">
              <a:buNone/>
            </a:pP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После войны Николай Алексеевич жил в Таганроге,  работал преподавателем истории в СПТУ №29. За плодотворную педагогическую деятельность Н.А. </a:t>
            </a:r>
            <a:r>
              <a:rPr lang="ru-RU" sz="23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Данюшин</a:t>
            </a:r>
            <a:r>
              <a:rPr lang="ru-RU" sz="23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награжден орденом Трудового Красного Знамени. Умер 10 сентября 1992 года. Похоронен в Таганроге.</a:t>
            </a:r>
          </a:p>
          <a:p>
            <a:pPr marL="0" indent="0" algn="just">
              <a:buNone/>
            </a:pPr>
            <a:endParaRPr lang="ru-RU" sz="23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50" y="642918"/>
            <a:ext cx="61436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Баламуткин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Григорий Васильевич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(1918-1985)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  <a:p>
            <a:pPr indent="365125"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sz="2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Баламуткин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Григорий Васильевич -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Герой Советского Союза. Сражался   на Центральном  и 1-ом Белорусском фронтах, совершил 108 боевых вылетов. 	После войны жил в Таганроге, работал на военной кафедре ТРТИ.</a:t>
            </a:r>
          </a:p>
          <a:p>
            <a:pPr indent="365125"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algn="just"/>
            <a:endParaRPr lang="ru-RU" sz="24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Памятная доска на доме по адресу: </a:t>
            </a:r>
          </a:p>
          <a:p>
            <a:pPr algn="just"/>
            <a:r>
              <a:rPr lang="ru-RU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пер. Украинский, 44.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40081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Занин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 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Иван Дмитриевич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(1914 -1961</a:t>
            </a: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sz="2700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endParaRPr lang="ru-RU" sz="2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Zanin I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1857388" cy="250033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2071678"/>
            <a:ext cx="6500858" cy="4346543"/>
          </a:xfrm>
        </p:spPr>
        <p:txBody>
          <a:bodyPr>
            <a:normAutofit fontScale="25000" lnSpcReduction="20000"/>
          </a:bodyPr>
          <a:lstStyle/>
          <a:p>
            <a:pPr marL="92075" indent="17463" algn="just">
              <a:buNone/>
            </a:pPr>
            <a:r>
              <a:rPr lang="ru-RU" sz="25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Иван Дмитриевич 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Занин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— участник Великой Отечественной войны, командир 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авиаэскадрильи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312-го штурмового авиационного полка (233-я штурмовая авиационная дивизия, 4-я воздушная армия, 2-й Белорусский фронт), капитан, Герой Советского Союза. С марта 1942 года — в действующей армии. По январь 1943 года был лётчиком, командиром звена, заместителем командира эскадрильи 627-го смешанного авиационного полка; с сентября 1943 по февраль1944 — командир эскадрильи 49-го истребительного авиационного полка; с февраля 1944 по май 1945 — командир эскадрильи 312-го штурмового авиационного полка. Воевал на Западном и 2-м Белорусском фронтах. К февралю 1945 года командир эскадрильи 312-го штурмового авиационного полка капитан И. Д. 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Занин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совершил 264 боевых вылета. В воздушных боях сбил 2 самолёта противника лично и 1 — в составе группы, ещё 3 самолёта сжёг на земле. Всего совершил 305 успешных боевых вылетов. С 1960 года— лётчик-испытатель авиазавода № 86 (ныне ТАНТК им. Г. М. </a:t>
            </a:r>
            <a:r>
              <a:rPr lang="ru-RU" sz="6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Бериева</a:t>
            </a: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г. Таганрог); испытывал серийные самолёты «Бе-10». Жил в городе Таганроге.</a:t>
            </a:r>
          </a:p>
          <a:p>
            <a:pPr marL="92075" indent="17463" algn="just">
              <a:buNone/>
            </a:pPr>
            <a:r>
              <a:rPr lang="ru-RU" sz="6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Погиб 25 мая 1961 года при выполнении испытательного полёта на «Бе-10». Похоронен на Старом кладбище в Таганроге.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4000" dirty="0" smtClean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714356"/>
            <a:ext cx="6165040" cy="1643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(1920-1941)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000364" y="2500306"/>
            <a:ext cx="5929354" cy="435769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Василенко Фёдор Иванович был единственным сыном нашего земляка писателя Ивана Дмитриевича Василенко. Он учился в </a:t>
            </a:r>
            <a:r>
              <a:rPr lang="ru-RU" sz="2400" dirty="0" err="1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Качинском</a:t>
            </a:r>
            <a:r>
              <a:rPr lang="ru-RU" sz="240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авиационном училище, был лётчиком-истребителем и героически погиб в воздушном бою под Конотопом в октябре 1941 года. Только после победы командир части сообщил подробности боя семье. Фёдор сбил два самолёта фашистов, один из них тараном. Обнаружить и захоронить его останки не удалось.</a:t>
            </a:r>
          </a:p>
          <a:p>
            <a:pPr algn="just"/>
            <a:endParaRPr lang="ru-RU" sz="240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Содержимое 5" descr="Федор Иванович Василенко - сын писателя.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714356"/>
            <a:ext cx="21431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. Д. Василенко с сыном Федором. Фото из экспозиции музея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2145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928926" y="500042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Василенко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Фёдор Иванович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1003</TotalTime>
  <Words>122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Презентация PowerPoint</vt:lpstr>
      <vt:lpstr>Презентация PowerPoint</vt:lpstr>
      <vt:lpstr>   Кутахов  Павел Степанович  (1914 - 1984)</vt:lpstr>
      <vt:lpstr>            Гаврилов  Виктор Савельевич       (1919 -1980)     </vt:lpstr>
      <vt:lpstr>Гулаев  Николай Дмитриевич  (1918 — 1985) </vt:lpstr>
      <vt:lpstr>Данюшин  Николай Алексеевич  (1919 – 1992)</vt:lpstr>
      <vt:lpstr>Презентация PowerPoint</vt:lpstr>
      <vt:lpstr>Занин   Иван Дмитриевич  (1914 -1961) </vt:lpstr>
      <vt:lpstr>(1920-1941)</vt:lpstr>
      <vt:lpstr>  Мельников  Сергей Федорович (1911-1944)</vt:lpstr>
      <vt:lpstr>Ломакин  Анатолий Георгиевич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Герои-летчики в Великой Отечественной войн </dc:title>
  <dc:creator>user</dc:creator>
  <cp:lastModifiedBy>user</cp:lastModifiedBy>
  <cp:revision>231</cp:revision>
  <dcterms:created xsi:type="dcterms:W3CDTF">2015-03-07T09:20:13Z</dcterms:created>
  <dcterms:modified xsi:type="dcterms:W3CDTF">2019-11-01T16:19:37Z</dcterms:modified>
</cp:coreProperties>
</file>