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ru.wikipedia.org/wiki/%D0%A4%D0%B0%D0%B9%D0%BB:RND_SlunkinVS-Memo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commons.wikimedia.org/wiki/File:%D0%9D%D0%B0%D0%B3%D1%80%D0%B0%D0%B4%D1%8B_%D0%93%D1%83%D0%BB%D0%B0%D0%B5%D0%B2%D0%B0.jpg?uselang=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Выдающиеся лётчики Донского края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>
                <a:ea typeface="Calibri"/>
                <a:cs typeface="Times New Roman"/>
              </a:rPr>
              <a:t>Клята Платон Федосеевич 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6336704" cy="5616624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ru-RU" sz="38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Годы жизни: </a:t>
            </a:r>
            <a:r>
              <a:rPr lang="ru-RU" sz="3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18.04.1914 </a:t>
            </a:r>
            <a:r>
              <a:rPr lang="ru-RU" sz="3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30.04.2009 </a:t>
            </a:r>
            <a:endParaRPr lang="ru-RU" sz="3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38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  <a:r>
              <a:rPr lang="ru-RU" sz="3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г. Ростов-на-Дону</a:t>
            </a:r>
          </a:p>
          <a:p>
            <a:pPr marL="0" indent="0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Летчик-бомбардировщик, Герой Советского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Союза,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командир эскадрильи 6-го гвардей­ского Брянского авиационного полка (6-я гвардейская Сталинградская авиационная дивизия, 1-й гвар­дейский Смоленский авиационный корпус, Авиация дальнего действия), гвардии майор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38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  <a:r>
              <a:rPr lang="ru-RU" sz="38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Указом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Президиума Верховного Совета СССР от 19 августа 1944 года за мужество и героизм, проявленные при нанесении бомбовых ударов по вражеским военно-промышленным объектам, скоплениям войск и боевой техники,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Кляте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Платону Федосеевичу присвоено звание Героя Советского Союза с вручением ордена Ленина и медали «Золотая Звезда» (№ 4365).</a:t>
            </a: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Награждён ещё одним орденом Ленина (19.8.1944), двумя орденами Красного Знамени (27.03.1942 и 31.12.1942), орденом Александра Невского (14.04.1944), Отечественной войны 1-й степени (11.03.1985), орденом Красной Звезды, а также медалями, среди которых «За оборону Москвы», «За оборону Ленинграда», «За оборону Сталинграда».</a:t>
            </a:r>
          </a:p>
          <a:p>
            <a:pPr lvl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328" y="1268760"/>
            <a:ext cx="2481764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a typeface="Calibri"/>
                <a:cs typeface="Times New Roman"/>
              </a:rPr>
              <a:t>Слюнкин</a:t>
            </a:r>
            <a:r>
              <a:rPr lang="ru-RU" b="1" dirty="0">
                <a:ea typeface="Calibri"/>
                <a:cs typeface="Times New Roman"/>
              </a:rPr>
              <a:t> Виталий Семенович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6707088" cy="5257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Годы жизни: </a:t>
            </a:r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28.12.1910 </a:t>
            </a: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01.04.1998 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  <a:r>
              <a:rPr lang="ru-RU" sz="2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г. Ростов-на-Дону</a:t>
            </a:r>
          </a:p>
          <a:p>
            <a:pPr marL="0" lv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Участник Великой Отечественной войны, командир 946-го штурмового авиационного полка,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майор, Герой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Советского Союза</a:t>
            </a:r>
            <a:endParaRPr lang="ru-RU" sz="2200" i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Герой Советского Союза (18.08.1945);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орден Ленина;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четыре ордена Красного Знамени;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орденом Отечественной войны 1 степени;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два орден Красной Звезды;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медали.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614" y="3140968"/>
            <a:ext cx="2841104" cy="3352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301034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Ростове-на-Дону на доме, где жил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Виталий Семёнович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Слюнкин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установлена памятная доска</a:t>
            </a:r>
          </a:p>
        </p:txBody>
      </p:sp>
      <p:pic>
        <p:nvPicPr>
          <p:cNvPr id="4" name="Рисунок 3" descr="https://upload.wikimedia.org/wikipedia/ru/thumb/2/2c/RND_SlunkinVS-Memo.jpg/220px-RND_SlunkinVS-Memo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996952"/>
            <a:ext cx="4472399" cy="300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err="1">
                <a:ea typeface="Calibri"/>
                <a:cs typeface="Times New Roman"/>
              </a:rPr>
              <a:t>Сулев</a:t>
            </a:r>
            <a:r>
              <a:rPr lang="ru-RU" b="1" dirty="0">
                <a:ea typeface="Calibri"/>
                <a:cs typeface="Times New Roman"/>
              </a:rPr>
              <a:t> Виктор Александрович</a:t>
            </a:r>
            <a:r>
              <a:rPr lang="ru-RU" dirty="0">
                <a:ea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23361"/>
            <a:ext cx="6120680" cy="5617840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ru-RU" sz="50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Годы жизни: </a:t>
            </a:r>
            <a:r>
              <a:rPr lang="ru-RU" sz="5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03.03.1921 </a:t>
            </a:r>
            <a:r>
              <a:rPr lang="ru-RU" sz="5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02.12.1999 </a:t>
            </a:r>
            <a:endParaRPr lang="ru-RU" sz="5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50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  <a:r>
              <a:rPr lang="ru-RU" sz="5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г. Ростов-на-Дону</a:t>
            </a:r>
          </a:p>
          <a:p>
            <a:pPr marL="0" lvl="0" indent="0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Участник Великой Отечественной войны, командир звена 13-го </a:t>
            </a:r>
            <a:r>
              <a:rPr lang="ru-RU" sz="5000" dirty="0" err="1">
                <a:latin typeface="Times New Roman" pitchFamily="18" charset="0"/>
                <a:cs typeface="Times New Roman" pitchFamily="18" charset="0"/>
              </a:rPr>
              <a:t>Ужгородского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гвардейского бомбардировочного авиационного полка 321-й бомбардировочной авиационной дивизии 8-й воздушной армии 4-го Украинского фронта, гвардии старший лейтенант. Герой Советского Союза </a:t>
            </a:r>
            <a:endParaRPr lang="ru-RU" sz="5000" i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50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  <a:r>
              <a:rPr lang="ru-RU" sz="50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Указом Президиума Верховного Совета СССР от 29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июня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1945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года за образцовое выполнение боевых заданий командования на фронте борьбы с немецко-фашистскими захватчиками и проявленные при этом мужество и героизм старшему лейтенанту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присвоено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звание Героя Советского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Союза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вручением ордена Ленина и медали «Золотая Звезда» (№ 8835).</a:t>
            </a:r>
          </a:p>
          <a:p>
            <a:pPr lvl="0"/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Награждён орденом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Ленина, 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двумя орденами Красного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Знамени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, орденом Отечественной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войны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1-й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степени, тремя орденами Красной Звезды, медалями.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700808"/>
            <a:ext cx="2836664" cy="3792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dirty="0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://srgvs.ru/rostov-na-donu-vydayushchiesya-lyudi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://ru.wikipedia.org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://histrf.ru/biblioteka/b/lietchiki-vielikoi-otiechiestviennoi-voiny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ВАСИЛЕВСКИЙ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Владимир Гаврилович / «Разведка и контрразведка в лицах»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ГЕРОИ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СОВЕТСКОГО СОЮЗА — УРОЖЕНЦЫ ДОНА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Сулёв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Виктор Александрович. Сайт «Герои страны».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95777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учащихся с жизнью и деятельностью наиболее выдающихся деятелей Дона. Реализация данной цели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даёт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возможность воспитывать лучшие гражданские качества, содействует духовно-нравственному развитию личности.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информацию о летчиках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Донского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края, участвовавших в Великой Отечественной войне.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распространить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материал на уровне области,  через участие в конкурсе студенческих проектов «Крылья Дона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«Подвиг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этот, будет в памяти жить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в наших сердцах гореть!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Тех, кто с врагом был готов разделить,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Поровну только смерть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Ким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Добкин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Василевский Владимир Гаврилович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6203032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Годы жизни: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12.08.1913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01.04.2000 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Место рождения: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Ростов-на-Дону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Участник Великой Отечественной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войны,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войсковой авиационный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разведчик,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полковник.</a:t>
            </a:r>
          </a:p>
          <a:p>
            <a:pPr marL="0" indent="0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Награды: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5 ноября 1944 года за мужество и воинскую доблесть, проявленные в боях с врагами, ему было присвоено звание Героя Советского Союза.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Награждён орденами Ленина, Красного Знамени (дважды), Отечественной войны 1-й степени (дважды), Красной Звезды, Знак Почёта, а также медалями.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20515"/>
            <a:ext cx="2929237" cy="3910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a typeface="Times New Roman"/>
                <a:cs typeface="Times New Roman"/>
              </a:rPr>
              <a:t>Гулаев</a:t>
            </a:r>
            <a:r>
              <a:rPr lang="ru-RU" b="1" dirty="0">
                <a:ea typeface="Times New Roman"/>
                <a:cs typeface="Times New Roman"/>
              </a:rPr>
              <a:t> Николай Дмитриевич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20772"/>
            <a:ext cx="5832648" cy="48245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Годы жизни: </a:t>
            </a:r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26.02.1918 </a:t>
            </a: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27.09.1985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г. Ростов-на-Дону</a:t>
            </a:r>
          </a:p>
          <a:p>
            <a:pPr marL="0" lv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Летчик-истребитель, дважды Герой Советского Союза, третий из советских асов по числу сбитых самоле­тов в годы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ВОВ,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генерал-полковник авиации.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i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590" y="1412776"/>
            <a:ext cx="3055779" cy="41764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519" y="3861048"/>
            <a:ext cx="2151182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1763"/>
            <a:ext cx="8217002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Награды:</a:t>
            </a: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медали «Золотая Звезда» Героя Советского Союза (28.09.1943,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01.07.1944)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ордена Ленина (28.09.1943,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8.10.1943)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Орден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Октябрьской Революции (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4.03.1975)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Четыре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ордена Красного Знамени (15.05.1943, 21.01.1944, 29.04.1957,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23.02.1971)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ордена Отечественной войны I степени (22.10.1944,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11.03.1985)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ордена Красной Звезды (22.02.1955,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26.10.1955)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Медали</a:t>
            </a:r>
          </a:p>
          <a:p>
            <a:pPr marL="0" indent="0"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Иностранные </a:t>
            </a:r>
            <a:r>
              <a:rPr lang="ru-RU" sz="7200" i="1" dirty="0">
                <a:latin typeface="Times New Roman" pitchFamily="18" charset="0"/>
                <a:cs typeface="Times New Roman" pitchFamily="18" charset="0"/>
              </a:rPr>
              <a:t>награды: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Золотой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крест «Заслуги» (ПНР)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Орден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Тудора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Владимиреску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II степени (СРР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Медаль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«30 лет Болгарской Народной Армии» (НРБ)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Медаль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«30 лет Победы над фашистской Германией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  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(НРБ)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Медаль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«За укрепление дружбы по оружию» (ЧССР)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upload.wikimedia.org/wikipedia/commons/thumb/f/fa/%D0%9D%D0%B0%D0%B3%D1%80%D0%B0%D0%B4%D1%8B_%D0%93%D1%83%D0%BB%D0%B0%D0%B5%D0%B2%D0%B0.jpg/300px-%D0%9D%D0%B0%D0%B3%D1%80%D0%B0%D0%B4%D1%8B_%D0%93%D1%83%D0%BB%D0%B0%D0%B5%D0%B2%D0%B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1847">
            <a:off x="6012160" y="2636912"/>
            <a:ext cx="2855595" cy="357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a typeface="Times New Roman"/>
                <a:cs typeface="Times New Roman"/>
              </a:rPr>
              <a:t>Забегайло</a:t>
            </a:r>
            <a:r>
              <a:rPr lang="ru-RU" b="1" dirty="0">
                <a:ea typeface="Times New Roman"/>
                <a:cs typeface="Times New Roman"/>
              </a:rPr>
              <a:t> Иван Игнатьевич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6408712" cy="504056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sz="3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Годы жизни: </a:t>
            </a:r>
            <a:r>
              <a:rPr lang="ru-RU" sz="3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13.05.1917 </a:t>
            </a:r>
            <a:r>
              <a:rPr lang="ru-RU" sz="3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23.12.1958 </a:t>
            </a:r>
            <a:endParaRPr lang="ru-RU" sz="3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3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  <a:r>
              <a:rPr lang="ru-RU" sz="3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г. Ростов-на-Дону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Участник Великой Отечественной войны, летчик-истребитель, командир эскадрильи 1-го гвардей­ского ордена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Ленина, лейтенант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Награды: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Президиума Верховного Совета СССР от 24 мая 1943 года за образцовое выполнение боевых заданий командования на фронте борьбы с немецко-фашистским захватчиками и проявленные при этом мужество и героизм гвардии старшему лейтенанту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присвоено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звание Героя Советского Союза с вручением ордена Ленина и медали «Золотая Звезда» (№ 920).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Награждён также орденом Красного Знамени, медалями.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628800"/>
            <a:ext cx="2304256" cy="3525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Times New Roman"/>
                <a:cs typeface="Times New Roman"/>
              </a:rPr>
              <a:t>Гурвич Семен Исаакович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12776"/>
            <a:ext cx="6480720" cy="518457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29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Годы жизни: </a:t>
            </a:r>
            <a:r>
              <a:rPr lang="ru-RU" sz="2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03.07.1923 </a:t>
            </a:r>
            <a:r>
              <a:rPr lang="ru-RU" sz="2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20.10.2004 </a:t>
            </a:r>
            <a:endParaRPr lang="ru-RU" sz="29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9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  <a:r>
              <a:rPr lang="ru-RU" sz="2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г. Ростов-на-Дону</a:t>
            </a:r>
          </a:p>
          <a:p>
            <a:pPr marL="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Летчик-штурмовик, Герой Советского Союза, заместитель командира эскадрильи 431-го штурмо­вого авиационного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полка, лейтенант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sz="26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Награды: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Указом Президиума Верховного Совета СССР от 26 октября 1944 года за образцовое выполнение боевых заданий командования на фронте борьбы с немецко-фашистскими захватчиками и проявленные при этом мужество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героизм,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присвоено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звание героя Советского Союза с вручением ордена Ленина и медали «Золотая Звезда» (№ 3111).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Также награждён, четырьмя орденами Красного Знамени, орденом Александра Невского, двумя орденами Отечественной войны 1-й степени, двумя орденами Красной Звезды, медалями.</a:t>
            </a:r>
          </a:p>
          <a:p>
            <a:pPr marL="0" lvl="0" indent="0">
              <a:buNone/>
            </a:pPr>
            <a:endParaRPr lang="ru-RU" sz="2600" i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996952"/>
            <a:ext cx="2520280" cy="3285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Calibri"/>
                <a:cs typeface="Times New Roman"/>
              </a:rPr>
              <a:t>Савченко Павел Павлович</a:t>
            </a:r>
            <a:r>
              <a:rPr lang="ru-RU" dirty="0">
                <a:ea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6203032" cy="50691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Годы жизни: </a:t>
            </a:r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15.02.1911 </a:t>
            </a: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16.10.1943 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г. Ростов-на-Дону</a:t>
            </a:r>
          </a:p>
          <a:p>
            <a:pPr marL="0" lvl="0" indent="0">
              <a:buNone/>
            </a:pPr>
            <a:r>
              <a:rPr lang="ru-RU" sz="2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Участник Великой Отечественной войны, Герой Советского Союза </a:t>
            </a:r>
          </a:p>
          <a:p>
            <a:pPr marL="0" lvl="0" indent="0">
              <a:buNone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Медаль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«Золотая Звезда» Героя Советского Союза (13.03.1944);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два ордена Ленина (31.12.1942, 13.03.1944);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орден Красного Знамени (23.02.1942);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орден Отечественной войны 2-й степени (19.08.1942);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медаль «За оборону Сталинграда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22.12.1942).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19" y="2348880"/>
            <a:ext cx="2557016" cy="3741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439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Выдающиеся лётчики Донского края</vt:lpstr>
      <vt:lpstr>Презентация PowerPoint</vt:lpstr>
      <vt:lpstr>Презентация PowerPoint</vt:lpstr>
      <vt:lpstr>Василевский Владимир Гаврилович</vt:lpstr>
      <vt:lpstr>Гулаев Николай Дмитриевич </vt:lpstr>
      <vt:lpstr>Презентация PowerPoint</vt:lpstr>
      <vt:lpstr>Забегайло Иван Игнатьевич </vt:lpstr>
      <vt:lpstr>Гурвич Семен Исаакович</vt:lpstr>
      <vt:lpstr>Савченко Павел Павлович </vt:lpstr>
      <vt:lpstr>Клята Платон Федосеевич  </vt:lpstr>
      <vt:lpstr>Слюнкин Виталий Семенович </vt:lpstr>
      <vt:lpstr>В Ростове-на-Дону на доме, где жил Виталий Семёнович Слюнкин, установлена памятная доска</vt:lpstr>
      <vt:lpstr>Сулев Виктор Александрович </vt:lpstr>
      <vt:lpstr>Литература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работы</dc:title>
  <dc:creator>Олеся</dc:creator>
  <cp:lastModifiedBy>user</cp:lastModifiedBy>
  <cp:revision>26</cp:revision>
  <dcterms:created xsi:type="dcterms:W3CDTF">2019-10-09T07:30:36Z</dcterms:created>
  <dcterms:modified xsi:type="dcterms:W3CDTF">2019-11-01T16:22:43Z</dcterms:modified>
</cp:coreProperties>
</file>