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6" r:id="rId2"/>
    <p:sldMasterId id="2147483730" r:id="rId3"/>
    <p:sldMasterId id="2147483734" r:id="rId4"/>
    <p:sldMasterId id="2147483738" r:id="rId5"/>
    <p:sldMasterId id="2147483742" r:id="rId6"/>
    <p:sldMasterId id="214748374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48063-5489-4256-A460-EA44BBD9C686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54CBBB-93B1-4E20-9DE7-B9367A2B06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11848063-5489-4256-A460-EA44BBD9C686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2054CBBB-93B1-4E20-9DE7-B9367A2B06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C2A-0209-407F-B3D9-0840C384EB7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48872" cy="2406129"/>
          </a:xfrm>
        </p:spPr>
        <p:txBody>
          <a:bodyPr>
            <a:noAutofit/>
          </a:bodyPr>
          <a:lstStyle/>
          <a:p>
            <a:pPr algn="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Будь истинным патриотом, читай произведения Шолохова!!! 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3" y="5373216"/>
            <a:ext cx="5095521" cy="13205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выполнял студент группы:П-14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Гурин Георгий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Педагог-куратор:Березниченко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Сюжет рассказа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началом Великой Отечественной войны шофёру Андрею Соколову приходится расстаться с семьёй и уйти на фронт. Уже в первые месяцы войны он получает ранение и попадает в фашистский плен. В плену он переживает все тяжести концлагеря, благодаря своему мужеству избегает расстрела и, наконец, бежит из него за линию фронта, к своим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486919" cy="249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75718"/>
            <a:ext cx="2736304" cy="3004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45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92480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 коротком фронтовом отпуске на малую Родину он узнаёт, что его любимая жена Ирина и обе дочери погибли во время бомбёжки. Из родных у него остался только молодой сын-офицер. Вернувшись на фронт, Андрей получает известие о том, что его сын погиб в последний 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войны одинокий Соколов работает в чужих местах. Там он встречает маленького мальчика Ваню, оставшегося сиротой. Его мать умерла, а отец пропал без вести. Соколов говорит мальчику, что он его отец, и этим даёт мальчику (и себе) надежду на новую жизнь.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85451"/>
            <a:ext cx="4536504" cy="267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85451"/>
            <a:ext cx="3384376" cy="2535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34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05425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Немного о биографии </a:t>
            </a:r>
            <a:r>
              <a:rPr lang="ru-RU" sz="4000" b="1" dirty="0" err="1" smtClean="0"/>
              <a:t>М.А.Шолохова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4572000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А. Шолохов родился 11 (24) мая 1905 года на хуторе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Кружилине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станицы Вёшенской (ныне хутор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Кружилинский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Шолоховского района Ростовской области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77" y="1928779"/>
            <a:ext cx="3131820" cy="4244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57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80720" cy="1003718"/>
          </a:xfrm>
        </p:spPr>
        <p:txBody>
          <a:bodyPr/>
          <a:lstStyle/>
          <a:p>
            <a:pPr algn="l"/>
            <a:r>
              <a:rPr lang="ru-RU" dirty="0" smtClean="0"/>
              <a:t>«Поднятая целина»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544615" cy="432048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Поднятая целина» — роман М. А. Шолохова. Первый том опубликован в 1932 году, второй — в 1959-м. Произведение посвящено коллективизации на Дону и движению «25-тысячников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2971800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4186808" cy="1084982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Краткий сюжет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События романа разворачиваются на Дону в разгар коллективизации, в 1930 году. На хутор Гремячий Лог по заданию партии приезжает коммунист,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двадцатипятитысячник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бывший моряк и рабочий Ленинградского завода, Семён Давыдов. Он знакомится с руководителем местной партийной ячейки Макаром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Нагульновым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председателем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гремячинского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сельсовета Андреем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Размётновым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Вместе им меньше чем за год удается организовать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Гремячинский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колхоз, преодолевая недоверие «середняков», борясь с вредительством и бесхозяйственностью.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9755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Отзывы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романе 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Сейфуллина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208912" cy="26642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 ней („Поднятой целине“) пласты жизни схвачены глубоко. Любимые и враждебные объекты освещены равномерным светом знания, — чему погибать, чему расти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680520" cy="330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3" y="3927539"/>
            <a:ext cx="4109438" cy="2306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82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сражались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424936" cy="28803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«Они сражались за Родину» — роман Михаила Шолохова о Великой Отечественной войне. Работа над романом велась в три этапа: в 1942—1944, 1949 и 1969 годах. Незадолго до смерти писатель сжёг рукопись романа. В печать вышли только отдельные главы произведения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96231"/>
            <a:ext cx="4608512" cy="2961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6231"/>
            <a:ext cx="2016224" cy="28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391" y="6458"/>
            <a:ext cx="6624736" cy="9269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романе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499992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Над первыми главами романа автор работал в Западном Казахстане, во время приездов с фронта к семье, находившейся там в эвакуации в 1942—1943 годах. Текст романа воссоздает один из самых трагических моментов Великой Отечественной войны — отступление советских войск на Дону летом 1942 года. Михаил Шолохов одним из первых русских писателей открыто писал о трудностях, ошибках, хаосе во фронтовой дислокации, об отсутствии «сильной руки», способной навести порядок. Не хлебом и солью встречают отступающие части жители казачьей станицы, а бросают в лицо измученным солдатам гневные и несправедливые слова.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5" y="953980"/>
            <a:ext cx="4449953" cy="525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2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Действующие </a:t>
            </a:r>
            <a:r>
              <a:rPr lang="ru-RU" dirty="0" smtClean="0"/>
              <a:t>лица романа(фильма)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80484"/>
            <a:ext cx="8784976" cy="13967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Иван Степанович Звягинцев — комбайнёр.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Пётр Федотович Лопахин — шахтёр.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Николай Семёнович Стрельцов — агроном.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21323"/>
            <a:ext cx="3412232" cy="2663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850767"/>
            <a:ext cx="3356455" cy="2491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121"/>
            <a:ext cx="3556248" cy="27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«Судьба человека»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104456" cy="532859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«Судьба человека» — рассказ советского русского писателя Михаила Шолохова. Написан в 1956—1957 годах. Первая публикация — газета «Правда», номера за 31 декабря 1956 и 1 января 1957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2" y="1124744"/>
            <a:ext cx="3810000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1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231</TotalTime>
  <Words>569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La mente</vt:lpstr>
      <vt:lpstr>Будь истинным патриотом, читай произведения Шолохова!!!  </vt:lpstr>
      <vt:lpstr>Немного о биографии М.А.Шолохова</vt:lpstr>
      <vt:lpstr>«Поднятая целина»</vt:lpstr>
      <vt:lpstr>Краткий сюжет</vt:lpstr>
      <vt:lpstr>Отзывы о романе Л. Сейфуллина</vt:lpstr>
      <vt:lpstr>«Они сражались за Родину»</vt:lpstr>
      <vt:lpstr>О романе </vt:lpstr>
      <vt:lpstr>Действующие лица романа(фильма)</vt:lpstr>
      <vt:lpstr>«Судьба человека»</vt:lpstr>
      <vt:lpstr>Сюжет рассказа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2015-03-13T19:23:22Z</dcterms:created>
  <dcterms:modified xsi:type="dcterms:W3CDTF">2015-03-20T20:16:24Z</dcterms:modified>
</cp:coreProperties>
</file>