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7" r:id="rId3"/>
    <p:sldId id="271" r:id="rId4"/>
    <p:sldId id="273" r:id="rId5"/>
    <p:sldId id="298" r:id="rId6"/>
    <p:sldId id="299" r:id="rId7"/>
    <p:sldId id="300" r:id="rId8"/>
    <p:sldId id="301" r:id="rId9"/>
    <p:sldId id="285" r:id="rId10"/>
    <p:sldId id="302" r:id="rId11"/>
    <p:sldId id="303" r:id="rId12"/>
    <p:sldId id="306" r:id="rId13"/>
    <p:sldId id="30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ина Баева" userId="9a3de75a7e757623" providerId="LiveId" clId="{6DA9B1EF-2473-4792-87DF-AF45958DECF3}"/>
    <pc:docChg chg="delSld modSld">
      <pc:chgData name="Марина Баева" userId="9a3de75a7e757623" providerId="LiveId" clId="{6DA9B1EF-2473-4792-87DF-AF45958DECF3}" dt="2025-03-24T13:41:17.669" v="3" actId="6549"/>
      <pc:docMkLst>
        <pc:docMk/>
      </pc:docMkLst>
      <pc:sldChg chg="modSp mod">
        <pc:chgData name="Марина Баева" userId="9a3de75a7e757623" providerId="LiveId" clId="{6DA9B1EF-2473-4792-87DF-AF45958DECF3}" dt="2025-03-24T13:41:17.669" v="3" actId="6549"/>
        <pc:sldMkLst>
          <pc:docMk/>
          <pc:sldMk cId="0" sldId="256"/>
        </pc:sldMkLst>
        <pc:spChg chg="mod">
          <ac:chgData name="Марина Баева" userId="9a3de75a7e757623" providerId="LiveId" clId="{6DA9B1EF-2473-4792-87DF-AF45958DECF3}" dt="2025-03-24T13:41:17.669" v="3" actId="6549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Марина Баева" userId="9a3de75a7e757623" providerId="LiveId" clId="{6DA9B1EF-2473-4792-87DF-AF45958DECF3}" dt="2025-03-24T13:40:53.643" v="1" actId="2696"/>
        <pc:sldMkLst>
          <pc:docMk/>
          <pc:sldMk cId="0" sldId="3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EB7B-6500-485D-BEB3-B59495C9220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527C-D26E-4F1A-94D9-C10C6522D8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05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справка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промежуточной  </a:t>
            </a:r>
            <a:r>
              <a:rPr lang="ru-RU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 обучающихся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учебного года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3810000"/>
            <a:ext cx="7391400" cy="1846659"/>
          </a:xfrm>
          <a:prstGeom prst="rect">
            <a:avLst/>
          </a:prstGeom>
          <a:solidFill>
            <a:schemeClr val="accent1">
              <a:lumMod val="40000"/>
              <a:lumOff val="60000"/>
              <a:alpha val="47000"/>
            </a:schemeClr>
          </a:solidFill>
          <a:ln w="539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отделением «Машиностроения, Производства и Эксплуатации летательных аппаратов»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Забурненко Елена Васильевна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71602"/>
          <a:ext cx="9144000" cy="5486400"/>
        </p:xfrm>
        <a:graphic>
          <a:graphicData uri="http://schemas.openxmlformats.org/drawingml/2006/table">
            <a:tbl>
              <a:tblPr/>
              <a:tblGrid>
                <a:gridCol w="136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Руководитель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Щадрина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Л. В.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ТЭЛ-21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Юров В. И.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ТМ-21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чел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Богомолова Д. 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СБ-21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Карпенко В.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ПО КУРСУ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6700" y="1524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Результаты промежуточной аттестации обучающихся 4 курса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9599" y="762000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Результаты промежуточной аттестации обучающихся 5 курса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1" y="2743199"/>
          <a:ext cx="9144002" cy="4114800"/>
        </p:xfrm>
        <a:graphic>
          <a:graphicData uri="http://schemas.openxmlformats.org/drawingml/2006/table">
            <a:tbl>
              <a:tblPr/>
              <a:tblGrid>
                <a:gridCol w="145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1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Руководитель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Антоненко Д.А.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ПО КУРСУ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95300" y="1524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Результаты промежуточной аттестации по отделению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24002"/>
          <a:ext cx="9144001" cy="5334000"/>
        </p:xfrm>
        <a:graphic>
          <a:graphicData uri="http://schemas.openxmlformats.org/drawingml/2006/table">
            <a:tbl>
              <a:tblPr/>
              <a:tblGrid>
                <a:gridCol w="2153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7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0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Аттестовано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Имееют "Н/А" и "2"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курс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курс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курс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курс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3048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Результаты промежуточной аттестации обучающихся 2 курса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2" y="1524002"/>
          <a:ext cx="9144001" cy="5334000"/>
        </p:xfrm>
        <a:graphic>
          <a:graphicData uri="http://schemas.openxmlformats.org/drawingml/2006/table">
            <a:tbl>
              <a:tblPr/>
              <a:tblGrid>
                <a:gridCol w="130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3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Качественная успеваемость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Абсолютная успеваемость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Руководитель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С-23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чел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Березнеченко А. А.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ТЭЛ-23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чел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Литвинова С. А.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ТМ-23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чел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Панченко М. П. 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СБ-23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чел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Исаев А. А.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ПО КУРСУ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чел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9100" y="76200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 sz="18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Результаты промежуточной аттестации обучающихся 3 курса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" y="1219200"/>
          <a:ext cx="9143997" cy="5638801"/>
        </p:xfrm>
        <a:graphic>
          <a:graphicData uri="http://schemas.openxmlformats.org/drawingml/2006/table">
            <a:tbl>
              <a:tblPr/>
              <a:tblGrid>
                <a:gridCol w="1329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1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обучающихся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Абсолютная успеваемость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Руководитель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Низкодухова Е. 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ТЭЛ-22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Бычкова Л. И.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ТМ-22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Горбанева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 И.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СБ-22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Горбанева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 И.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ТМ-22\1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Кабанова А.Ю.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5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ПО КУРСУ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чел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371600" y="1433899"/>
            <a:ext cx="91440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379</Words>
  <Application>Microsoft Office PowerPoint</Application>
  <PresentationFormat>Экран (4:3)</PresentationFormat>
  <Paragraphs>149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    Аналитическая справка по итогам промежуточной  успеваемости обучающихся по итогам  2023-2024 учебного года 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работе комиссии общеобразовательных дисциплин за 1 семестр 2019-2010 уч.г.</dc:title>
  <dc:creator>DNS</dc:creator>
  <cp:lastModifiedBy>Марина Баева</cp:lastModifiedBy>
  <cp:revision>134</cp:revision>
  <dcterms:created xsi:type="dcterms:W3CDTF">2019-12-29T13:43:00Z</dcterms:created>
  <dcterms:modified xsi:type="dcterms:W3CDTF">2025-03-24T13:41:37Z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BE19645854614C3A869855040A414C8D_12</vt:lpwstr>
  </property>
  <property fmtid="{D5CDD505-2E9C-101B-9397-08002B2CF9AE}" pid="3" name="KSOProductBuildVer">
    <vt:lpwstr>1049-12.2.0.17562</vt:lpwstr>
  </property>
</Properties>
</file>